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6" r:id="rId2"/>
    <p:sldId id="258" r:id="rId3"/>
    <p:sldId id="273" r:id="rId4"/>
    <p:sldId id="265" r:id="rId5"/>
    <p:sldId id="257" r:id="rId6"/>
    <p:sldId id="282" r:id="rId7"/>
    <p:sldId id="259" r:id="rId8"/>
    <p:sldId id="262" r:id="rId9"/>
    <p:sldId id="263" r:id="rId10"/>
    <p:sldId id="270" r:id="rId11"/>
    <p:sldId id="274" r:id="rId12"/>
    <p:sldId id="284" r:id="rId13"/>
    <p:sldId id="260" r:id="rId14"/>
    <p:sldId id="289" r:id="rId15"/>
    <p:sldId id="261" r:id="rId16"/>
    <p:sldId id="267" r:id="rId17"/>
    <p:sldId id="275" r:id="rId18"/>
    <p:sldId id="285" r:id="rId19"/>
    <p:sldId id="268" r:id="rId20"/>
    <p:sldId id="278" r:id="rId21"/>
    <p:sldId id="287" r:id="rId22"/>
    <p:sldId id="276" r:id="rId23"/>
    <p:sldId id="277" r:id="rId24"/>
    <p:sldId id="272" r:id="rId25"/>
    <p:sldId id="271" r:id="rId26"/>
    <p:sldId id="279" r:id="rId27"/>
    <p:sldId id="28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1T22:20:52.00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6 114 24575,'2'31'0,"1"0"0,1 0 0,9 30 0,-5-30 0,-3 0 0,5 62 0,-10-65 0,1 25 0,-3 0 0,-12 79 0,-8-13 0,16-85 0,2 0 0,2 1 0,1-1 0,4 39 0,-1 5 0,-2 332 0,0-400 0,0 1 0,1-1 0,1 1 0,-1-1 0,2 0 0,-1 0 0,2 0 0,-1 0 0,1-1 0,1 1 0,-1-1 0,2 0 0,-1 0 0,1-1 0,0 1 0,1-1 0,12 11 0,10 10 0,-23-22 0,0 0 0,0-1 0,1 0 0,0 0 0,0 0 0,1-1 0,0 0 0,0 0 0,0-1 0,13 5 0,174 44 0,-156-44 0,2-3 0,79 3 0,1916-11 0,-2015 3 0,1 1 0,26 6 0,-25-3 0,40 2 0,86-8 0,54 2 0,-105 9 0,49 2 0,984-13 0,-995-10 0,-2-1 0,-45 12 0,233-12 0,-253 7 0,72 3 0,-79 3 0,106-12 0,-60 0 0,214 6 0,-176 7 0,426-2 0,-539-1 0,47-9 0,23-1 0,-20 11 0,-40 1 0,1-2 0,78-12 0,-56 0 0,1 4 0,122-1 0,-120 12 0,92-4 0,-46-19 0,208-41 0,-314 59 0,-1 0 0,0-1 0,1 1 0,-1-2 0,-1 1 0,1-1 0,0 0 0,-1-1 0,0 0 0,-1 0 0,1 0 0,-1-1 0,0 0 0,-1 0 0,0-1 0,6-10 0,6-13 0,-2-2 0,19-61 0,-23 63 0,-4 10 0,-2 0 0,-1 0 0,0 0 0,1-34 0,-7-90 0,0 53 0,1 66 0,0 0 0,-2 1 0,-1-1 0,-2 1 0,-7-25 0,7 25 0,-6-51 0,-1-8 0,5 49 0,1 10 0,2-1 0,0 1 0,0-31 0,3 30 0,-7-37 0,4 37 0,-1-36 0,6 54 0,-1 0 0,0 0 0,-1 0 0,0 0 0,0 1 0,-1-1 0,1 1 0,-2-1 0,-7-12 0,-3-1 0,-30-34 0,3 4 0,38 47 0,0 0 0,0 0 0,0 1 0,0 0 0,-1-1 0,1 1 0,-1 1 0,0-1 0,0 0 0,0 1 0,0 0 0,0 0 0,-1 0 0,-4-1 0,-2 1 0,-1 0 0,1 1 0,0 0 0,-21 1 0,-160 0 0,-82 3 0,167 8 0,-34 0 0,-22 1 0,-22-1 0,153-11 0,1 1 0,-1 2 0,-31 6 0,15-2 0,0-3 0,-1-2 0,-63-4 0,14 0 0,-533 2 0,471-12 0,-8 1 0,-925 12 0,1062-3 0,-50-8 0,48 5 0,-36-2 0,33 6 0,-65-11 0,46 5 0,0 3 0,-105 5 0,60 1 0,-811-2 0,771-11 0,-7-1 0,1 1 0,18 1 0,-741 8 0,422 4 0,320-1 0,-154 22 0,159-11 0,-167-4 0,266-7-273,0 1 0,0 1 0,0 0 0,-35 12 0,38-8-6553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3/2/25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7E3B40-2428-F143-BBFC-EC40D0416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642" y="57491"/>
            <a:ext cx="7313141" cy="2543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131743-2E99-4948-8ED7-10114B252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563" y="2662624"/>
            <a:ext cx="5523298" cy="36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04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381F41-8E88-A44C-81F9-78878CE09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646" y="0"/>
            <a:ext cx="8514080" cy="68580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1EB29102-C5E1-CA84-CFBB-0E30C90AEC6D}"/>
              </a:ext>
            </a:extLst>
          </p:cNvPr>
          <p:cNvSpPr/>
          <p:nvPr/>
        </p:nvSpPr>
        <p:spPr>
          <a:xfrm>
            <a:off x="1773646" y="2751150"/>
            <a:ext cx="333450" cy="286247"/>
          </a:xfrm>
          <a:prstGeom prst="rightArrow">
            <a:avLst>
              <a:gd name="adj1" fmla="val 50000"/>
              <a:gd name="adj2" fmla="val 5476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6180D94F-EA55-EC91-3F33-EAAAEFF539C5}"/>
              </a:ext>
            </a:extLst>
          </p:cNvPr>
          <p:cNvSpPr/>
          <p:nvPr/>
        </p:nvSpPr>
        <p:spPr>
          <a:xfrm>
            <a:off x="1773647" y="3166607"/>
            <a:ext cx="333450" cy="2862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68240441-7C1B-ACBF-D9F2-85C3D697C005}"/>
              </a:ext>
            </a:extLst>
          </p:cNvPr>
          <p:cNvSpPr/>
          <p:nvPr/>
        </p:nvSpPr>
        <p:spPr>
          <a:xfrm>
            <a:off x="9775296" y="3015530"/>
            <a:ext cx="473301" cy="28624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62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C74F9A-2ADB-5F8D-315E-921C8B78A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181" y="474374"/>
            <a:ext cx="2864498" cy="496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E3DA1-AD51-8F1A-FD67-F7C709EF6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7" y="1667184"/>
            <a:ext cx="11374015" cy="184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66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C7FBA-E86B-163A-3350-5CC3D844B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954894-CEEA-D469-F5A9-04122D5F5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646" y="0"/>
            <a:ext cx="8514080" cy="68580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A6055FF-3B16-EB10-561D-B0598D51A2F3}"/>
              </a:ext>
            </a:extLst>
          </p:cNvPr>
          <p:cNvSpPr/>
          <p:nvPr/>
        </p:nvSpPr>
        <p:spPr>
          <a:xfrm>
            <a:off x="1676083" y="3526403"/>
            <a:ext cx="417507" cy="1908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7BB2C28-9F28-9FA9-D762-FD2DE5C02261}"/>
              </a:ext>
            </a:extLst>
          </p:cNvPr>
          <p:cNvSpPr/>
          <p:nvPr/>
        </p:nvSpPr>
        <p:spPr>
          <a:xfrm>
            <a:off x="1773646" y="3888188"/>
            <a:ext cx="339381" cy="1908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FD152097-A095-F9AD-316B-AB862651B519}"/>
              </a:ext>
            </a:extLst>
          </p:cNvPr>
          <p:cNvSpPr/>
          <p:nvPr/>
        </p:nvSpPr>
        <p:spPr>
          <a:xfrm>
            <a:off x="9740348" y="3582459"/>
            <a:ext cx="547378" cy="42499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93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BD5E84-E6DC-F94A-BD25-507C37081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87" y="-220218"/>
            <a:ext cx="8724122" cy="48761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7FC80E-8860-BAC4-0761-65A49EEBF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4" y="4655976"/>
            <a:ext cx="11504645" cy="89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53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0A2AA-B9EC-854D-3D8F-48F36A266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65F970-5A6E-F2CF-C782-8533EA87F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646" y="0"/>
            <a:ext cx="8514080" cy="68580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2E4E7717-9BD9-610B-2415-728F02E96B48}"/>
              </a:ext>
            </a:extLst>
          </p:cNvPr>
          <p:cNvSpPr/>
          <p:nvPr/>
        </p:nvSpPr>
        <p:spPr>
          <a:xfrm>
            <a:off x="1773646" y="4238045"/>
            <a:ext cx="373711" cy="1908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19F6F834-4A65-4C7E-E3FE-493067E211EF}"/>
              </a:ext>
            </a:extLst>
          </p:cNvPr>
          <p:cNvSpPr/>
          <p:nvPr/>
        </p:nvSpPr>
        <p:spPr>
          <a:xfrm>
            <a:off x="9786794" y="4238045"/>
            <a:ext cx="373712" cy="25026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38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1B649-52FC-DF40-B7BF-711D69A35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817" y="752505"/>
            <a:ext cx="9899415" cy="38381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4D4F6C-7078-634C-B67D-1D039DBFC59A}"/>
              </a:ext>
            </a:extLst>
          </p:cNvPr>
          <p:cNvSpPr/>
          <p:nvPr/>
        </p:nvSpPr>
        <p:spPr>
          <a:xfrm>
            <a:off x="915111" y="229285"/>
            <a:ext cx="5067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ED1964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Medical Payments Coverage</a:t>
            </a:r>
            <a:endParaRPr lang="en-US" sz="2800" b="1" i="0" dirty="0">
              <a:solidFill>
                <a:srgbClr val="000000"/>
              </a:solidFill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6B98C-880D-C1AF-1D57-9BEDC17F9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4" y="4721995"/>
            <a:ext cx="11579290" cy="78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50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33C5F1-D20F-FB40-A207-9B93C2211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303" y="192286"/>
            <a:ext cx="4159769" cy="4141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8947-B02F-7848-97CE-9419D06AC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28" y="170788"/>
            <a:ext cx="6520020" cy="4348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AF4B6-458B-4D76-392F-CAFCF0F31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81" y="4795935"/>
            <a:ext cx="11000790" cy="65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96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C25C96-73EE-2D19-3A22-FE3BF265E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988" y="587828"/>
            <a:ext cx="9853126" cy="3676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710C1-EE4A-EDAD-2103-9F04AB9E0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949" y="4584583"/>
            <a:ext cx="1380499" cy="435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FC153-F724-BC82-CD44-53F3736C1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5" y="4584583"/>
            <a:ext cx="3041780" cy="4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54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61691-ABA9-890A-B64F-FD375CD06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975499-B556-7198-DF81-DFDD4F530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646" y="0"/>
            <a:ext cx="851408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3AA3772-5CD9-E28F-B1B4-B1AB5252811C}"/>
                  </a:ext>
                </a:extLst>
              </p14:cNvPr>
              <p14:cNvContentPartPr/>
              <p14:nvPr/>
            </p14:nvContentPartPr>
            <p14:xfrm>
              <a:off x="2073350" y="46690"/>
              <a:ext cx="3072600" cy="685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3AA3772-5CD9-E28F-B1B4-B1AB5252811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7230" y="40570"/>
                <a:ext cx="3084840" cy="69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5251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ED0E22-07F2-EB42-A4FD-9A19A9C2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70" y="0"/>
            <a:ext cx="7293429" cy="63914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A78783-ED28-C5A6-00A7-17D5A2E5A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30" r="2094"/>
          <a:stretch/>
        </p:blipFill>
        <p:spPr>
          <a:xfrm>
            <a:off x="1" y="792480"/>
            <a:ext cx="489857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01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E67B27-0C92-154E-9AC4-347CA55E5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04"/>
          <a:stretch/>
        </p:blipFill>
        <p:spPr>
          <a:xfrm>
            <a:off x="841631" y="222422"/>
            <a:ext cx="10188069" cy="528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00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9EEE54-9675-8B6D-E677-3223D7D27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934" y="1"/>
            <a:ext cx="7305869" cy="635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73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50351-A5A5-7CD2-5F3C-F3275CC28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772357-37B2-A45D-CBCA-4FC9338C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646" y="0"/>
            <a:ext cx="8514080" cy="68580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B8A9D02B-F632-95A3-A3A8-59AAC11E5B2A}"/>
              </a:ext>
            </a:extLst>
          </p:cNvPr>
          <p:cNvSpPr/>
          <p:nvPr/>
        </p:nvSpPr>
        <p:spPr>
          <a:xfrm>
            <a:off x="1904274" y="4715123"/>
            <a:ext cx="234627" cy="7549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03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92F817-EDF9-3FC0-E7C8-8ED7694E1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82147"/>
            <a:ext cx="11639551" cy="746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8CE38E-3B3C-83D1-7E39-CE9DDE06B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13788"/>
            <a:ext cx="11639551" cy="1819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595F7E-5BD5-35FE-5A71-AB77A265F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510" y="552903"/>
            <a:ext cx="2509220" cy="54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74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2DE406-87D0-E59A-07BC-CA6471636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43280"/>
            <a:ext cx="9723119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04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063714-9FE1-BC4A-B5B3-3AE89F415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699" y="236494"/>
            <a:ext cx="9282327" cy="5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62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CC4E47-1715-2B4C-9EEB-021EE7D50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30" y="827902"/>
            <a:ext cx="11536924" cy="428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39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E6E576-94DA-3240-B206-7B7FFF9DD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69" b="9715"/>
          <a:stretch/>
        </p:blipFill>
        <p:spPr>
          <a:xfrm>
            <a:off x="2717667" y="2372498"/>
            <a:ext cx="6162903" cy="3101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F0C6DE-7B2A-6941-9193-E0942191E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949" y="215346"/>
            <a:ext cx="6274341" cy="19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33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EFAE1-1636-0CDF-83AE-6E5BB9B1A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788" y="0"/>
            <a:ext cx="6500423" cy="63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58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6E4B9B-BB92-BF4C-BF79-55183AF77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0"/>
            <a:ext cx="9757719" cy="548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61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D84B8-B58A-504B-A5E5-6F898B5B1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48281"/>
            <a:ext cx="6694713" cy="803189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美国汽车保险种类包括</a:t>
            </a:r>
            <a:r>
              <a:rPr lang="zh-CN" altLang="en-US" dirty="0"/>
              <a:t>：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FA086-9A57-7D40-9F2B-CD2CD998E3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212980"/>
            <a:ext cx="10394707" cy="4357396"/>
          </a:xfrm>
        </p:spPr>
        <p:txBody>
          <a:bodyPr>
            <a:normAutofit fontScale="92500"/>
          </a:bodyPr>
          <a:lstStyle/>
          <a:p>
            <a:r>
              <a:rPr 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Liability Insurance 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责任险 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Collision Coverage 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碰撞险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 Comprehensive Coverage 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综合险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4. Medical Payments Coverage 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医疗费用保险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5.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Uninsured/underinsured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Coverage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无保险</a:t>
            </a:r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保险不足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Emergency Road Service 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紧急道路救援险 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Rental Reimbursement（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租车费用报销险）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以及其他附加险。</a:t>
            </a:r>
            <a:endParaRPr 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7130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7A331-AF90-1B4D-AD97-A5EECC8AA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2BE06-9855-A34D-A670-3DBCF357F5B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9858C-AF4C-EE47-A9BC-639433B1F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0"/>
            <a:ext cx="10394707" cy="55330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6BC912-E976-A040-B9E8-E272F105EB4C}"/>
              </a:ext>
            </a:extLst>
          </p:cNvPr>
          <p:cNvSpPr txBox="1"/>
          <p:nvPr/>
        </p:nvSpPr>
        <p:spPr>
          <a:xfrm>
            <a:off x="1749574" y="939114"/>
            <a:ext cx="974369" cy="3251146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实际案例</a:t>
            </a:r>
            <a:endParaRPr lang="en-US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2254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DC0DE-F143-9CC2-0B86-D96A2FAB4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0D993F-13EB-3A57-776C-A87213543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646" y="0"/>
            <a:ext cx="8514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5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D6568-9D7E-D449-99EF-2A8701EF2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93"/>
          <a:stretch/>
        </p:blipFill>
        <p:spPr>
          <a:xfrm>
            <a:off x="469556" y="338343"/>
            <a:ext cx="10848744" cy="514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32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80B21-4793-1D4A-8B6E-C27E83F4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8028"/>
            <a:ext cx="10396882" cy="71051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Collision Coverage </a:t>
            </a:r>
            <a:r>
              <a:rPr lang="zh-CN" altLang="en-US" b="1" dirty="0"/>
              <a:t>碰撞险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31C9F-057C-C84E-9B04-BF927A66910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42701D-1A61-8943-91D1-36325FBE6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93" y="988542"/>
            <a:ext cx="10387914" cy="507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85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F75C82-77D8-BE49-A9FE-A00F2ACA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935" y="130089"/>
            <a:ext cx="8890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302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337</TotalTime>
  <Words>71</Words>
  <Application>Microsoft Macintosh PowerPoint</Application>
  <PresentationFormat>Widescreen</PresentationFormat>
  <Paragraphs>12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Microsoft YaHei</vt:lpstr>
      <vt:lpstr>PingFang SC</vt:lpstr>
      <vt:lpstr>宋体</vt:lpstr>
      <vt:lpstr>Arial</vt:lpstr>
      <vt:lpstr>Impact</vt:lpstr>
      <vt:lpstr>Main Event</vt:lpstr>
      <vt:lpstr>PowerPoint Presentation</vt:lpstr>
      <vt:lpstr>PowerPoint Presentation</vt:lpstr>
      <vt:lpstr>PowerPoint Presentation</vt:lpstr>
      <vt:lpstr>美国汽车保险种类包括：</vt:lpstr>
      <vt:lpstr>PowerPoint Presentation</vt:lpstr>
      <vt:lpstr>PowerPoint Presentation</vt:lpstr>
      <vt:lpstr>PowerPoint Presentation</vt:lpstr>
      <vt:lpstr>Collision Coverage 碰撞险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27</cp:revision>
  <dcterms:created xsi:type="dcterms:W3CDTF">2025-02-26T03:14:19Z</dcterms:created>
  <dcterms:modified xsi:type="dcterms:W3CDTF">2025-03-02T14:10:43Z</dcterms:modified>
</cp:coreProperties>
</file>